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47C471-1971-43EB-BAD3-E1167FAB56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50A605-5CB3-4E81-98A5-94FA55E2F21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A4B5D9-5C83-4E08-934C-88C137C5035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8C2284-65BF-4C0F-9681-939F559EEBB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4AE95E-B809-4D59-8606-346A5B7ED8E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3D233E-CC61-4663-A787-32791CCA5A0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16893B-5005-4464-92F8-B72EE3F237B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4B5639-6C29-4236-9AA4-982CD8746E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904C20-5A52-49D3-B1C5-B54C0BE0EF5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1D633C-0A6F-474B-9275-0FA57D86EA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FEB879-C3E8-4D00-A79C-DB8AEEDE02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BA1FF7-CC4C-46A3-BA26-E98194D571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0A6D662-F5E4-4E0C-AC06-2071CB84BF8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58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59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sp>
        <p:nvSpPr>
          <p:cNvPr id="61" name=""/>
          <p:cNvSpPr/>
          <p:nvPr/>
        </p:nvSpPr>
        <p:spPr>
          <a:xfrm>
            <a:off x="466200" y="1728360"/>
            <a:ext cx="473616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latin typeface="Arial Black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2024-08-26T13:40:15Z</dcterms:modified>
  <cp:revision>30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